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p:cViewPr varScale="1">
        <p:scale>
          <a:sx n="63" d="100"/>
          <a:sy n="63" d="100"/>
        </p:scale>
        <p:origin x="78"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4DDA87B-F93F-4FEE-A7DD-10512F8F8080}" type="datetimeFigureOut">
              <a:rPr lang="en-GB" smtClean="0"/>
              <a:t>06/10/2019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AF456-84B2-43DD-8C02-3C5A9591878C}" type="slidenum">
              <a:rPr lang="en-GB" smtClean="0"/>
              <a:t>‹#›</a:t>
            </a:fld>
            <a:endParaRPr lang="en-GB"/>
          </a:p>
        </p:txBody>
      </p:sp>
    </p:spTree>
    <p:extLst>
      <p:ext uri="{BB962C8B-B14F-4D97-AF65-F5344CB8AC3E}">
        <p14:creationId xmlns:p14="http://schemas.microsoft.com/office/powerpoint/2010/main" val="26805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DDA87B-F93F-4FEE-A7DD-10512F8F8080}" type="datetimeFigureOut">
              <a:rPr lang="en-GB" smtClean="0"/>
              <a:t>06/10/2019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AF456-84B2-43DD-8C02-3C5A9591878C}" type="slidenum">
              <a:rPr lang="en-GB" smtClean="0"/>
              <a:t>‹#›</a:t>
            </a:fld>
            <a:endParaRPr lang="en-GB"/>
          </a:p>
        </p:txBody>
      </p:sp>
    </p:spTree>
    <p:extLst>
      <p:ext uri="{BB962C8B-B14F-4D97-AF65-F5344CB8AC3E}">
        <p14:creationId xmlns:p14="http://schemas.microsoft.com/office/powerpoint/2010/main" val="715329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DDA87B-F93F-4FEE-A7DD-10512F8F8080}" type="datetimeFigureOut">
              <a:rPr lang="en-GB" smtClean="0"/>
              <a:t>06/10/2019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AF456-84B2-43DD-8C02-3C5A9591878C}" type="slidenum">
              <a:rPr lang="en-GB" smtClean="0"/>
              <a:t>‹#›</a:t>
            </a:fld>
            <a:endParaRPr lang="en-GB"/>
          </a:p>
        </p:txBody>
      </p:sp>
    </p:spTree>
    <p:extLst>
      <p:ext uri="{BB962C8B-B14F-4D97-AF65-F5344CB8AC3E}">
        <p14:creationId xmlns:p14="http://schemas.microsoft.com/office/powerpoint/2010/main" val="126289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DDA87B-F93F-4FEE-A7DD-10512F8F8080}" type="datetimeFigureOut">
              <a:rPr lang="en-GB" smtClean="0"/>
              <a:t>06/10/2019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AF456-84B2-43DD-8C02-3C5A9591878C}" type="slidenum">
              <a:rPr lang="en-GB" smtClean="0"/>
              <a:t>‹#›</a:t>
            </a:fld>
            <a:endParaRPr lang="en-GB"/>
          </a:p>
        </p:txBody>
      </p:sp>
    </p:spTree>
    <p:extLst>
      <p:ext uri="{BB962C8B-B14F-4D97-AF65-F5344CB8AC3E}">
        <p14:creationId xmlns:p14="http://schemas.microsoft.com/office/powerpoint/2010/main" val="31133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DDA87B-F93F-4FEE-A7DD-10512F8F8080}" type="datetimeFigureOut">
              <a:rPr lang="en-GB" smtClean="0"/>
              <a:t>06/10/2019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AF456-84B2-43DD-8C02-3C5A9591878C}" type="slidenum">
              <a:rPr lang="en-GB" smtClean="0"/>
              <a:t>‹#›</a:t>
            </a:fld>
            <a:endParaRPr lang="en-GB"/>
          </a:p>
        </p:txBody>
      </p:sp>
    </p:spTree>
    <p:extLst>
      <p:ext uri="{BB962C8B-B14F-4D97-AF65-F5344CB8AC3E}">
        <p14:creationId xmlns:p14="http://schemas.microsoft.com/office/powerpoint/2010/main" val="1094381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DDA87B-F93F-4FEE-A7DD-10512F8F8080}" type="datetimeFigureOut">
              <a:rPr lang="en-GB" smtClean="0"/>
              <a:t>06/10/2019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EAF456-84B2-43DD-8C02-3C5A9591878C}" type="slidenum">
              <a:rPr lang="en-GB" smtClean="0"/>
              <a:t>‹#›</a:t>
            </a:fld>
            <a:endParaRPr lang="en-GB"/>
          </a:p>
        </p:txBody>
      </p:sp>
    </p:spTree>
    <p:extLst>
      <p:ext uri="{BB962C8B-B14F-4D97-AF65-F5344CB8AC3E}">
        <p14:creationId xmlns:p14="http://schemas.microsoft.com/office/powerpoint/2010/main" val="2338436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DDA87B-F93F-4FEE-A7DD-10512F8F8080}" type="datetimeFigureOut">
              <a:rPr lang="en-GB" smtClean="0"/>
              <a:t>06/10/2019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EAF456-84B2-43DD-8C02-3C5A9591878C}" type="slidenum">
              <a:rPr lang="en-GB" smtClean="0"/>
              <a:t>‹#›</a:t>
            </a:fld>
            <a:endParaRPr lang="en-GB"/>
          </a:p>
        </p:txBody>
      </p:sp>
    </p:spTree>
    <p:extLst>
      <p:ext uri="{BB962C8B-B14F-4D97-AF65-F5344CB8AC3E}">
        <p14:creationId xmlns:p14="http://schemas.microsoft.com/office/powerpoint/2010/main" val="417321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DDA87B-F93F-4FEE-A7DD-10512F8F8080}" type="datetimeFigureOut">
              <a:rPr lang="en-GB" smtClean="0"/>
              <a:t>06/10/2019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EAF456-84B2-43DD-8C02-3C5A9591878C}" type="slidenum">
              <a:rPr lang="en-GB" smtClean="0"/>
              <a:t>‹#›</a:t>
            </a:fld>
            <a:endParaRPr lang="en-GB"/>
          </a:p>
        </p:txBody>
      </p:sp>
    </p:spTree>
    <p:extLst>
      <p:ext uri="{BB962C8B-B14F-4D97-AF65-F5344CB8AC3E}">
        <p14:creationId xmlns:p14="http://schemas.microsoft.com/office/powerpoint/2010/main" val="11676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DA87B-F93F-4FEE-A7DD-10512F8F8080}" type="datetimeFigureOut">
              <a:rPr lang="en-GB" smtClean="0"/>
              <a:t>06/10/2019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EAF456-84B2-43DD-8C02-3C5A9591878C}" type="slidenum">
              <a:rPr lang="en-GB" smtClean="0"/>
              <a:t>‹#›</a:t>
            </a:fld>
            <a:endParaRPr lang="en-GB"/>
          </a:p>
        </p:txBody>
      </p:sp>
    </p:spTree>
    <p:extLst>
      <p:ext uri="{BB962C8B-B14F-4D97-AF65-F5344CB8AC3E}">
        <p14:creationId xmlns:p14="http://schemas.microsoft.com/office/powerpoint/2010/main" val="300514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DDA87B-F93F-4FEE-A7DD-10512F8F8080}" type="datetimeFigureOut">
              <a:rPr lang="en-GB" smtClean="0"/>
              <a:t>06/10/2019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EAF456-84B2-43DD-8C02-3C5A9591878C}" type="slidenum">
              <a:rPr lang="en-GB" smtClean="0"/>
              <a:t>‹#›</a:t>
            </a:fld>
            <a:endParaRPr lang="en-GB"/>
          </a:p>
        </p:txBody>
      </p:sp>
    </p:spTree>
    <p:extLst>
      <p:ext uri="{BB962C8B-B14F-4D97-AF65-F5344CB8AC3E}">
        <p14:creationId xmlns:p14="http://schemas.microsoft.com/office/powerpoint/2010/main" val="2076874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DDA87B-F93F-4FEE-A7DD-10512F8F8080}" type="datetimeFigureOut">
              <a:rPr lang="en-GB" smtClean="0"/>
              <a:t>06/10/2019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EAF456-84B2-43DD-8C02-3C5A9591878C}" type="slidenum">
              <a:rPr lang="en-GB" smtClean="0"/>
              <a:t>‹#›</a:t>
            </a:fld>
            <a:endParaRPr lang="en-GB"/>
          </a:p>
        </p:txBody>
      </p:sp>
    </p:spTree>
    <p:extLst>
      <p:ext uri="{BB962C8B-B14F-4D97-AF65-F5344CB8AC3E}">
        <p14:creationId xmlns:p14="http://schemas.microsoft.com/office/powerpoint/2010/main" val="4185229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DA87B-F93F-4FEE-A7DD-10512F8F8080}" type="datetimeFigureOut">
              <a:rPr lang="en-GB" smtClean="0"/>
              <a:t>06/10/2019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AF456-84B2-43DD-8C02-3C5A9591878C}" type="slidenum">
              <a:rPr lang="en-GB" smtClean="0"/>
              <a:t>‹#›</a:t>
            </a:fld>
            <a:endParaRPr lang="en-GB"/>
          </a:p>
        </p:txBody>
      </p:sp>
    </p:spTree>
    <p:extLst>
      <p:ext uri="{BB962C8B-B14F-4D97-AF65-F5344CB8AC3E}">
        <p14:creationId xmlns:p14="http://schemas.microsoft.com/office/powerpoint/2010/main" val="3703230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24662" y="56504"/>
            <a:ext cx="6087983" cy="3952506"/>
          </a:xfrm>
          <a:prstGeom prst="rect">
            <a:avLst/>
          </a:prstGeom>
        </p:spPr>
      </p:pic>
      <p:pic>
        <p:nvPicPr>
          <p:cNvPr id="5" name="Picture 4"/>
          <p:cNvPicPr>
            <a:picLocks noChangeAspect="1"/>
          </p:cNvPicPr>
          <p:nvPr/>
        </p:nvPicPr>
        <p:blipFill>
          <a:blip r:embed="rId3"/>
          <a:stretch>
            <a:fillRect/>
          </a:stretch>
        </p:blipFill>
        <p:spPr>
          <a:xfrm>
            <a:off x="219291" y="2502395"/>
            <a:ext cx="2375847" cy="1873908"/>
          </a:xfrm>
          <a:prstGeom prst="rect">
            <a:avLst/>
          </a:prstGeom>
        </p:spPr>
      </p:pic>
      <p:pic>
        <p:nvPicPr>
          <p:cNvPr id="6" name="Picture 5"/>
          <p:cNvPicPr>
            <a:picLocks noChangeAspect="1"/>
          </p:cNvPicPr>
          <p:nvPr/>
        </p:nvPicPr>
        <p:blipFill>
          <a:blip r:embed="rId4"/>
          <a:stretch>
            <a:fillRect/>
          </a:stretch>
        </p:blipFill>
        <p:spPr>
          <a:xfrm>
            <a:off x="315069" y="4399918"/>
            <a:ext cx="2430445" cy="219059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621337">
            <a:off x="9856777" y="608308"/>
            <a:ext cx="2277145" cy="170785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1187">
            <a:off x="9832022" y="2913917"/>
            <a:ext cx="2082332" cy="156174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31880">
            <a:off x="833678" y="103096"/>
            <a:ext cx="1642110" cy="218948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790738">
            <a:off x="9753622" y="4707182"/>
            <a:ext cx="2101426" cy="1576070"/>
          </a:xfrm>
          <a:prstGeom prst="rect">
            <a:avLst/>
          </a:prstGeom>
        </p:spPr>
      </p:pic>
      <p:sp>
        <p:nvSpPr>
          <p:cNvPr id="11" name="TextBox 10"/>
          <p:cNvSpPr txBox="1"/>
          <p:nvPr/>
        </p:nvSpPr>
        <p:spPr>
          <a:xfrm>
            <a:off x="3124662" y="4536816"/>
            <a:ext cx="6087983" cy="1446550"/>
          </a:xfrm>
          <a:prstGeom prst="rect">
            <a:avLst/>
          </a:prstGeom>
          <a:noFill/>
        </p:spPr>
        <p:txBody>
          <a:bodyPr wrap="square" rtlCol="0">
            <a:spAutoFit/>
          </a:bodyPr>
          <a:lstStyle/>
          <a:p>
            <a:pPr algn="ctr"/>
            <a:r>
              <a:rPr lang="en-GB" sz="4400" dirty="0" smtClean="0"/>
              <a:t>Welcome to our Friday Worship</a:t>
            </a:r>
            <a:endParaRPr lang="en-GB" sz="4400" dirty="0"/>
          </a:p>
        </p:txBody>
      </p:sp>
    </p:spTree>
    <p:extLst>
      <p:ext uri="{BB962C8B-B14F-4D97-AF65-F5344CB8AC3E}">
        <p14:creationId xmlns:p14="http://schemas.microsoft.com/office/powerpoint/2010/main" val="481974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000" dirty="0">
                <a:solidFill>
                  <a:srgbClr val="FF0000"/>
                </a:solidFill>
              </a:rPr>
              <a:t>Leader says: </a:t>
            </a:r>
            <a:r>
              <a:rPr lang="en-GB" sz="6000" dirty="0">
                <a:solidFill>
                  <a:srgbClr val="C00000"/>
                </a:solidFill>
              </a:rPr>
              <a:t>We will now sing our second hymn</a:t>
            </a:r>
            <a:r>
              <a:rPr lang="en-GB" dirty="0">
                <a:solidFill>
                  <a:srgbClr val="C00000"/>
                </a:solidFill>
              </a:rPr>
              <a:t>. </a:t>
            </a:r>
            <a:br>
              <a:rPr lang="en-GB" dirty="0">
                <a:solidFill>
                  <a:srgbClr val="C00000"/>
                </a:solidFill>
              </a:rPr>
            </a:br>
            <a:endParaRPr lang="en-GB" dirty="0">
              <a:solidFill>
                <a:srgbClr val="C00000"/>
              </a:solidFill>
            </a:endParaRPr>
          </a:p>
        </p:txBody>
      </p:sp>
      <p:sp>
        <p:nvSpPr>
          <p:cNvPr id="3" name="Content Placeholder 2"/>
          <p:cNvSpPr>
            <a:spLocks noGrp="1"/>
          </p:cNvSpPr>
          <p:nvPr>
            <p:ph sz="half" idx="1"/>
          </p:nvPr>
        </p:nvSpPr>
        <p:spPr/>
        <p:txBody>
          <a:bodyPr>
            <a:normAutofit/>
          </a:bodyPr>
          <a:lstStyle/>
          <a:p>
            <a:pPr marL="0" indent="0">
              <a:buNone/>
            </a:pPr>
            <a:endParaRPr lang="en-GB" sz="5400" i="1" dirty="0" smtClean="0">
              <a:solidFill>
                <a:srgbClr val="FF0000"/>
              </a:solidFill>
            </a:endParaRPr>
          </a:p>
          <a:p>
            <a:pPr marL="0" indent="0">
              <a:buNone/>
            </a:pPr>
            <a:endParaRPr lang="en-GB" sz="5400" i="1" dirty="0">
              <a:solidFill>
                <a:srgbClr val="FF0000"/>
              </a:solidFill>
            </a:endParaRPr>
          </a:p>
          <a:p>
            <a:pPr marL="0" indent="0">
              <a:buNone/>
            </a:pPr>
            <a:r>
              <a:rPr lang="en-GB" sz="5400" i="1" dirty="0" smtClean="0">
                <a:solidFill>
                  <a:srgbClr val="FF0000"/>
                </a:solidFill>
              </a:rPr>
              <a:t>Please sit at the end of the hymn.</a:t>
            </a:r>
            <a:endParaRPr lang="en-GB" sz="5400" dirty="0">
              <a:solidFill>
                <a:srgbClr val="FF0000"/>
              </a:solidFill>
            </a:endParaRPr>
          </a:p>
        </p:txBody>
      </p:sp>
      <p:pic>
        <p:nvPicPr>
          <p:cNvPr id="5" name="Content Placeholder 4"/>
          <p:cNvPicPr>
            <a:picLocks noGrp="1" noChangeAspect="1"/>
          </p:cNvPicPr>
          <p:nvPr>
            <p:ph sz="half" idx="2"/>
          </p:nvPr>
        </p:nvPicPr>
        <p:blipFill>
          <a:blip r:embed="rId2"/>
          <a:stretch>
            <a:fillRect/>
          </a:stretch>
        </p:blipFill>
        <p:spPr>
          <a:xfrm>
            <a:off x="6403746" y="2557144"/>
            <a:ext cx="5559484" cy="2974975"/>
          </a:xfrm>
          <a:prstGeom prst="rect">
            <a:avLst/>
          </a:prstGeom>
        </p:spPr>
      </p:pic>
    </p:spTree>
    <p:extLst>
      <p:ext uri="{BB962C8B-B14F-4D97-AF65-F5344CB8AC3E}">
        <p14:creationId xmlns:p14="http://schemas.microsoft.com/office/powerpoint/2010/main" val="3731102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i="1" dirty="0">
                <a:solidFill>
                  <a:srgbClr val="FF0000"/>
                </a:solidFill>
              </a:rPr>
              <a:t>Leader says: </a:t>
            </a:r>
            <a:r>
              <a:rPr lang="en-GB" dirty="0">
                <a:solidFill>
                  <a:srgbClr val="FF0000"/>
                </a:solidFill>
              </a:rPr>
              <a:t> </a:t>
            </a:r>
            <a:r>
              <a:rPr lang="en-GB" dirty="0">
                <a:solidFill>
                  <a:srgbClr val="C00000"/>
                </a:solidFill>
              </a:rPr>
              <a:t>Let us say together the prayer that Jesus taught us:</a:t>
            </a:r>
            <a:r>
              <a:rPr lang="en-GB" dirty="0"/>
              <a:t/>
            </a:r>
            <a:br>
              <a:rPr lang="en-GB" dirty="0"/>
            </a:br>
            <a:endParaRPr lang="en-GB" dirty="0"/>
          </a:p>
        </p:txBody>
      </p:sp>
      <p:sp>
        <p:nvSpPr>
          <p:cNvPr id="6" name="Content Placeholder 5"/>
          <p:cNvSpPr>
            <a:spLocks noGrp="1"/>
          </p:cNvSpPr>
          <p:nvPr>
            <p:ph idx="1"/>
          </p:nvPr>
        </p:nvSpPr>
        <p:spPr/>
        <p:txBody>
          <a:bodyPr>
            <a:normAutofit lnSpcReduction="10000"/>
          </a:bodyPr>
          <a:lstStyle/>
          <a:p>
            <a:pPr marL="0" indent="0">
              <a:buNone/>
            </a:pPr>
            <a:r>
              <a:rPr lang="en-GB" sz="4000" b="1" dirty="0"/>
              <a:t>Our Father who art in heaven, hallowed be thy name.  Thy kingdom come, thy will be done on earth as it is heaven.  Give us this day our daily bread and forgive us our trespasses as we forgive those who trespass against us.  Lead us not into temptation but deliver us from evil.  For thine is the kingdom, the power and the glory forever and ever.     Amen</a:t>
            </a:r>
            <a:endParaRPr lang="en-GB" sz="4000" dirty="0"/>
          </a:p>
          <a:p>
            <a:pPr marL="0" indent="0">
              <a:buNone/>
            </a:pPr>
            <a:endParaRPr lang="en-GB" dirty="0"/>
          </a:p>
        </p:txBody>
      </p:sp>
      <p:pic>
        <p:nvPicPr>
          <p:cNvPr id="7" name="Picture 6"/>
          <p:cNvPicPr>
            <a:picLocks noChangeAspect="1"/>
          </p:cNvPicPr>
          <p:nvPr/>
        </p:nvPicPr>
        <p:blipFill>
          <a:blip r:embed="rId2"/>
          <a:stretch>
            <a:fillRect/>
          </a:stretch>
        </p:blipFill>
        <p:spPr>
          <a:xfrm>
            <a:off x="10525125" y="4911090"/>
            <a:ext cx="1666875" cy="1657350"/>
          </a:xfrm>
          <a:prstGeom prst="rect">
            <a:avLst/>
          </a:prstGeom>
        </p:spPr>
      </p:pic>
    </p:spTree>
    <p:extLst>
      <p:ext uri="{BB962C8B-B14F-4D97-AF65-F5344CB8AC3E}">
        <p14:creationId xmlns:p14="http://schemas.microsoft.com/office/powerpoint/2010/main" val="2358822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solidFill>
                  <a:srgbClr val="FF0000"/>
                </a:solidFill>
              </a:rPr>
              <a:t>Leader says:</a:t>
            </a:r>
            <a:r>
              <a:rPr lang="en-GB" dirty="0">
                <a:solidFill>
                  <a:srgbClr val="FF0000"/>
                </a:solidFill>
              </a:rPr>
              <a:t> </a:t>
            </a:r>
            <a:r>
              <a:rPr lang="en-GB" dirty="0">
                <a:solidFill>
                  <a:srgbClr val="C00000"/>
                </a:solidFill>
              </a:rPr>
              <a:t>We now say our School Prayer together:</a:t>
            </a:r>
            <a:r>
              <a:rPr lang="en-GB" dirty="0"/>
              <a:t/>
            </a:r>
            <a:br>
              <a:rPr lang="en-GB" dirty="0"/>
            </a:br>
            <a:endParaRPr lang="en-GB" dirty="0"/>
          </a:p>
        </p:txBody>
      </p:sp>
      <p:sp>
        <p:nvSpPr>
          <p:cNvPr id="3" name="Content Placeholder 2"/>
          <p:cNvSpPr>
            <a:spLocks noGrp="1"/>
          </p:cNvSpPr>
          <p:nvPr>
            <p:ph idx="1"/>
          </p:nvPr>
        </p:nvSpPr>
        <p:spPr>
          <a:xfrm>
            <a:off x="838200" y="1310640"/>
            <a:ext cx="10515600" cy="4866323"/>
          </a:xfrm>
        </p:spPr>
        <p:txBody>
          <a:bodyPr>
            <a:normAutofit fontScale="92500"/>
          </a:bodyPr>
          <a:lstStyle/>
          <a:p>
            <a:pPr marL="0" indent="0">
              <a:buNone/>
            </a:pPr>
            <a:r>
              <a:rPr lang="en-GB" sz="4400" b="1" dirty="0"/>
              <a:t>Father in Heaven,</a:t>
            </a:r>
            <a:endParaRPr lang="en-GB" sz="4400" dirty="0"/>
          </a:p>
          <a:p>
            <a:pPr marL="0" indent="0">
              <a:buNone/>
            </a:pPr>
            <a:r>
              <a:rPr lang="en-GB" sz="4400" b="1" dirty="0"/>
              <a:t>May our school be a place filled with love. </a:t>
            </a:r>
            <a:endParaRPr lang="en-GB" sz="4400" b="1" dirty="0" smtClean="0"/>
          </a:p>
          <a:p>
            <a:pPr marL="0" indent="0">
              <a:buNone/>
            </a:pPr>
            <a:r>
              <a:rPr lang="en-GB" sz="4400" b="1" dirty="0" smtClean="0"/>
              <a:t>May </a:t>
            </a:r>
            <a:r>
              <a:rPr lang="en-GB" sz="4400" b="1" dirty="0"/>
              <a:t>we all learn and achieve together.  </a:t>
            </a:r>
            <a:endParaRPr lang="en-GB" sz="4400" b="1" dirty="0" smtClean="0"/>
          </a:p>
          <a:p>
            <a:pPr marL="0" indent="0">
              <a:buNone/>
            </a:pPr>
            <a:r>
              <a:rPr lang="en-GB" sz="4400" b="1" dirty="0" smtClean="0"/>
              <a:t>Help </a:t>
            </a:r>
            <a:r>
              <a:rPr lang="en-GB" sz="4400" b="1" dirty="0"/>
              <a:t>us to persevere and forgive when things go wrong; to be trustworthy and truthful, compassionate and respectful to all.  </a:t>
            </a:r>
            <a:endParaRPr lang="en-GB" sz="4400" b="1" dirty="0" smtClean="0"/>
          </a:p>
          <a:p>
            <a:pPr marL="0" indent="0">
              <a:buNone/>
            </a:pPr>
            <a:r>
              <a:rPr lang="en-GB" sz="4400" b="1" dirty="0" smtClean="0"/>
              <a:t>Amen</a:t>
            </a:r>
            <a:endParaRPr lang="en-GB" sz="4400" dirty="0"/>
          </a:p>
          <a:p>
            <a:endParaRPr lang="en-GB" dirty="0"/>
          </a:p>
        </p:txBody>
      </p:sp>
      <p:pic>
        <p:nvPicPr>
          <p:cNvPr id="4" name="Picture 3"/>
          <p:cNvPicPr>
            <a:picLocks noChangeAspect="1"/>
          </p:cNvPicPr>
          <p:nvPr/>
        </p:nvPicPr>
        <p:blipFill>
          <a:blip r:embed="rId2"/>
          <a:stretch>
            <a:fillRect/>
          </a:stretch>
        </p:blipFill>
        <p:spPr>
          <a:xfrm rot="661407">
            <a:off x="9311537" y="4578014"/>
            <a:ext cx="2377646" cy="1877731"/>
          </a:xfrm>
          <a:prstGeom prst="rect">
            <a:avLst/>
          </a:prstGeom>
        </p:spPr>
      </p:pic>
    </p:spTree>
    <p:extLst>
      <p:ext uri="{BB962C8B-B14F-4D97-AF65-F5344CB8AC3E}">
        <p14:creationId xmlns:p14="http://schemas.microsoft.com/office/powerpoint/2010/main" val="2457324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440" y="457200"/>
            <a:ext cx="11231880" cy="3620991"/>
          </a:xfrm>
          <a:prstGeom prst="rect">
            <a:avLst/>
          </a:prstGeom>
        </p:spPr>
        <p:txBody>
          <a:bodyPr wrap="square">
            <a:spAutoFit/>
          </a:bodyPr>
          <a:lstStyle/>
          <a:p>
            <a:pPr algn="ctr">
              <a:lnSpc>
                <a:spcPct val="107000"/>
              </a:lnSpc>
              <a:spcAft>
                <a:spcPts val="800"/>
              </a:spcAft>
            </a:pPr>
            <a:r>
              <a:rPr lang="en-GB" sz="3600"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pupil is chosen to extinguish the candle.</a:t>
            </a:r>
          </a:p>
          <a:p>
            <a:pPr algn="ctr">
              <a:lnSpc>
                <a:spcPct val="107000"/>
              </a:lnSpc>
              <a:spcAft>
                <a:spcPts val="800"/>
              </a:spcAft>
            </a:pPr>
            <a:endParaRPr lang="en-GB" sz="3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600"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Leader says:</a:t>
            </a:r>
            <a:r>
              <a:rPr lang="en-GB" sz="3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3600" i="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Go in peace to love, learn and achieve together.</a:t>
            </a:r>
            <a:endParaRPr lang="en-GB" sz="36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 all say:  </a:t>
            </a:r>
            <a:r>
              <a:rPr lang="en-GB" sz="5400" b="1" dirty="0" smtClean="0">
                <a:effectLst/>
                <a:latin typeface="Calibri" panose="020F0502020204030204" pitchFamily="34" charset="0"/>
                <a:ea typeface="Calibri" panose="020F0502020204030204" pitchFamily="34" charset="0"/>
                <a:cs typeface="Times New Roman" panose="02020603050405020304" pitchFamily="18" charset="0"/>
              </a:rPr>
              <a:t>In the name of Christ.  Amen</a:t>
            </a:r>
            <a:endParaRPr lang="en-GB" sz="5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1820" y="4078191"/>
            <a:ext cx="3373120" cy="2529840"/>
          </a:xfrm>
          <a:prstGeom prst="rect">
            <a:avLst/>
          </a:prstGeom>
        </p:spPr>
      </p:pic>
    </p:spTree>
    <p:extLst>
      <p:ext uri="{BB962C8B-B14F-4D97-AF65-F5344CB8AC3E}">
        <p14:creationId xmlns:p14="http://schemas.microsoft.com/office/powerpoint/2010/main" val="1397556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19579" y="558080"/>
            <a:ext cx="6087983" cy="3952506"/>
          </a:xfrm>
          <a:prstGeom prst="rect">
            <a:avLst/>
          </a:prstGeom>
        </p:spPr>
      </p:pic>
      <p:pic>
        <p:nvPicPr>
          <p:cNvPr id="5" name="Picture 4"/>
          <p:cNvPicPr>
            <a:picLocks noChangeAspect="1"/>
          </p:cNvPicPr>
          <p:nvPr/>
        </p:nvPicPr>
        <p:blipFill>
          <a:blip r:embed="rId3"/>
          <a:stretch>
            <a:fillRect/>
          </a:stretch>
        </p:blipFill>
        <p:spPr>
          <a:xfrm>
            <a:off x="219291" y="2502395"/>
            <a:ext cx="2375847" cy="1873908"/>
          </a:xfrm>
          <a:prstGeom prst="rect">
            <a:avLst/>
          </a:prstGeom>
        </p:spPr>
      </p:pic>
      <p:pic>
        <p:nvPicPr>
          <p:cNvPr id="6" name="Picture 5"/>
          <p:cNvPicPr>
            <a:picLocks noChangeAspect="1"/>
          </p:cNvPicPr>
          <p:nvPr/>
        </p:nvPicPr>
        <p:blipFill>
          <a:blip r:embed="rId4"/>
          <a:stretch>
            <a:fillRect/>
          </a:stretch>
        </p:blipFill>
        <p:spPr>
          <a:xfrm>
            <a:off x="315069" y="4399918"/>
            <a:ext cx="2430445" cy="219059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621337">
            <a:off x="9856777" y="608308"/>
            <a:ext cx="2277145" cy="170785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1187">
            <a:off x="9832022" y="2913917"/>
            <a:ext cx="2082332" cy="156174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31880">
            <a:off x="833678" y="103096"/>
            <a:ext cx="1642110" cy="218948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790738">
            <a:off x="9753622" y="4707182"/>
            <a:ext cx="2101426" cy="1576070"/>
          </a:xfrm>
          <a:prstGeom prst="rect">
            <a:avLst/>
          </a:prstGeom>
        </p:spPr>
      </p:pic>
      <p:sp>
        <p:nvSpPr>
          <p:cNvPr id="2" name="TextBox 1"/>
          <p:cNvSpPr txBox="1"/>
          <p:nvPr/>
        </p:nvSpPr>
        <p:spPr>
          <a:xfrm>
            <a:off x="3520440" y="4520686"/>
            <a:ext cx="5455920" cy="1354217"/>
          </a:xfrm>
          <a:prstGeom prst="rect">
            <a:avLst/>
          </a:prstGeom>
          <a:noFill/>
        </p:spPr>
        <p:txBody>
          <a:bodyPr wrap="square" rtlCol="0">
            <a:spAutoFit/>
          </a:bodyPr>
          <a:lstStyle/>
          <a:p>
            <a:pPr algn="ctr"/>
            <a:r>
              <a:rPr lang="en-GB" sz="3200" i="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Go in peace to love, learn and achieve together.</a:t>
            </a:r>
            <a:endParaRPr lang="en-GB" sz="32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795706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3100" i="1" dirty="0" smtClean="0"/>
              <a:t/>
            </a:r>
            <a:br>
              <a:rPr lang="en-GB" sz="3100" i="1" dirty="0" smtClean="0"/>
            </a:br>
            <a:r>
              <a:rPr lang="en-GB" sz="3100" i="1" dirty="0"/>
              <a:t/>
            </a:r>
            <a:br>
              <a:rPr lang="en-GB" sz="3100" i="1" dirty="0"/>
            </a:br>
            <a:r>
              <a:rPr lang="en-GB" sz="3100" i="1" dirty="0" smtClean="0">
                <a:solidFill>
                  <a:srgbClr val="FF0000"/>
                </a:solidFill>
              </a:rPr>
              <a:t/>
            </a:r>
            <a:br>
              <a:rPr lang="en-GB" sz="3100" i="1" dirty="0" smtClean="0">
                <a:solidFill>
                  <a:srgbClr val="FF0000"/>
                </a:solidFill>
              </a:rPr>
            </a:br>
            <a:r>
              <a:rPr lang="en-GB" sz="3100" i="1" dirty="0" smtClean="0">
                <a:solidFill>
                  <a:srgbClr val="FF0000"/>
                </a:solidFill>
              </a:rPr>
              <a:t>A </a:t>
            </a:r>
            <a:r>
              <a:rPr lang="en-GB" sz="3100" i="1" dirty="0">
                <a:solidFill>
                  <a:srgbClr val="FF0000"/>
                </a:solidFill>
              </a:rPr>
              <a:t>pupil is chosen to light the candle and they say:</a:t>
            </a:r>
            <a:r>
              <a:rPr lang="en-GB" dirty="0"/>
              <a:t/>
            </a:r>
            <a:br>
              <a:rPr lang="en-GB" dirty="0"/>
            </a:br>
            <a:r>
              <a:rPr lang="en-GB" dirty="0"/>
              <a:t/>
            </a:r>
            <a:br>
              <a:rPr lang="en-GB" dirty="0"/>
            </a:br>
            <a:endParaRPr lang="en-GB" dirty="0"/>
          </a:p>
        </p:txBody>
      </p:sp>
      <p:sp>
        <p:nvSpPr>
          <p:cNvPr id="6" name="Content Placeholder 5"/>
          <p:cNvSpPr>
            <a:spLocks noGrp="1"/>
          </p:cNvSpPr>
          <p:nvPr>
            <p:ph sz="half" idx="1"/>
          </p:nvPr>
        </p:nvSpPr>
        <p:spPr/>
        <p:txBody>
          <a:bodyPr>
            <a:normAutofit/>
          </a:bodyPr>
          <a:lstStyle/>
          <a:p>
            <a:pPr marL="0" indent="0" algn="ctr">
              <a:buNone/>
            </a:pPr>
            <a:r>
              <a:rPr lang="en-GB" sz="4800" dirty="0" smtClean="0"/>
              <a:t>We light this candle to remind us that we are here to worship God.</a:t>
            </a:r>
            <a:endParaRPr lang="en-GB" sz="4800" dirty="0"/>
          </a:p>
        </p:txBody>
      </p:sp>
      <p:pic>
        <p:nvPicPr>
          <p:cNvPr id="8" name="Content Placeholder 7"/>
          <p:cNvPicPr>
            <a:picLocks noGrp="1" noChangeAspect="1"/>
          </p:cNvPicPr>
          <p:nvPr>
            <p:ph sz="half" idx="2"/>
          </p:nvPr>
        </p:nvPicPr>
        <p:blipFill>
          <a:blip r:embed="rId2"/>
          <a:stretch>
            <a:fillRect/>
          </a:stretch>
        </p:blipFill>
        <p:spPr>
          <a:xfrm>
            <a:off x="6917484" y="1950720"/>
            <a:ext cx="3750516" cy="4167240"/>
          </a:xfrm>
          <a:prstGeom prst="rect">
            <a:avLst/>
          </a:prstGeom>
        </p:spPr>
      </p:pic>
    </p:spTree>
    <p:extLst>
      <p:ext uri="{BB962C8B-B14F-4D97-AF65-F5344CB8AC3E}">
        <p14:creationId xmlns:p14="http://schemas.microsoft.com/office/powerpoint/2010/main" val="3275893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122920" y="365125"/>
            <a:ext cx="3230880" cy="2926399"/>
          </a:xfrm>
          <a:prstGeom prst="rect">
            <a:avLst/>
          </a:prstGeom>
        </p:spPr>
      </p:pic>
      <p:sp>
        <p:nvSpPr>
          <p:cNvPr id="5" name="Title 4"/>
          <p:cNvSpPr>
            <a:spLocks noGrp="1"/>
          </p:cNvSpPr>
          <p:nvPr>
            <p:ph type="title"/>
          </p:nvPr>
        </p:nvSpPr>
        <p:spPr/>
        <p:txBody>
          <a:bodyPr/>
          <a:lstStyle/>
          <a:p>
            <a:endParaRPr lang="en-GB" dirty="0"/>
          </a:p>
        </p:txBody>
      </p:sp>
      <p:sp>
        <p:nvSpPr>
          <p:cNvPr id="6" name="Content Placeholder 5"/>
          <p:cNvSpPr>
            <a:spLocks noGrp="1"/>
          </p:cNvSpPr>
          <p:nvPr>
            <p:ph idx="1"/>
          </p:nvPr>
        </p:nvSpPr>
        <p:spPr/>
        <p:txBody>
          <a:bodyPr>
            <a:normAutofit lnSpcReduction="10000"/>
          </a:bodyPr>
          <a:lstStyle/>
          <a:p>
            <a:pPr marL="0" indent="0">
              <a:buNone/>
            </a:pPr>
            <a:r>
              <a:rPr lang="en-GB" sz="3600" i="1" dirty="0">
                <a:solidFill>
                  <a:srgbClr val="FF0000"/>
                </a:solidFill>
              </a:rPr>
              <a:t>Leader says: </a:t>
            </a:r>
            <a:r>
              <a:rPr lang="en-GB" sz="3600" dirty="0">
                <a:solidFill>
                  <a:srgbClr val="C00000"/>
                </a:solidFill>
              </a:rPr>
              <a:t>Please stand </a:t>
            </a:r>
            <a:r>
              <a:rPr lang="en-GB" sz="3600" dirty="0" smtClean="0">
                <a:solidFill>
                  <a:srgbClr val="C00000"/>
                </a:solidFill>
              </a:rPr>
              <a:t>up.</a:t>
            </a:r>
          </a:p>
          <a:p>
            <a:pPr marL="0" indent="0">
              <a:buNone/>
            </a:pPr>
            <a:r>
              <a:rPr lang="en-GB" sz="3600" dirty="0" smtClean="0">
                <a:solidFill>
                  <a:srgbClr val="C00000"/>
                </a:solidFill>
              </a:rPr>
              <a:t>Jesus</a:t>
            </a:r>
            <a:r>
              <a:rPr lang="en-GB" sz="3600" dirty="0">
                <a:solidFill>
                  <a:srgbClr val="C00000"/>
                </a:solidFill>
              </a:rPr>
              <a:t>, the Light of the World, is here! </a:t>
            </a:r>
            <a:endParaRPr lang="en-GB" sz="3600" dirty="0" smtClean="0">
              <a:solidFill>
                <a:srgbClr val="C00000"/>
              </a:solidFill>
            </a:endParaRPr>
          </a:p>
          <a:p>
            <a:pPr marL="0" indent="0">
              <a:buNone/>
            </a:pPr>
            <a:endParaRPr lang="en-GB" sz="3600" dirty="0">
              <a:solidFill>
                <a:srgbClr val="C00000"/>
              </a:solidFill>
            </a:endParaRPr>
          </a:p>
          <a:p>
            <a:pPr marL="0" indent="0">
              <a:buNone/>
            </a:pPr>
            <a:r>
              <a:rPr lang="en-GB" sz="3600" i="1" dirty="0">
                <a:solidFill>
                  <a:srgbClr val="FF0000"/>
                </a:solidFill>
              </a:rPr>
              <a:t>We all say: </a:t>
            </a:r>
            <a:r>
              <a:rPr lang="en-GB" sz="4400" b="1" dirty="0"/>
              <a:t>Lord Jesus, shine upon us.</a:t>
            </a:r>
            <a:endParaRPr lang="en-GB" sz="4400" dirty="0"/>
          </a:p>
          <a:p>
            <a:pPr marL="0" indent="0">
              <a:buNone/>
            </a:pPr>
            <a:r>
              <a:rPr lang="en-GB" sz="3600" i="1" dirty="0">
                <a:solidFill>
                  <a:srgbClr val="FF0000"/>
                </a:solidFill>
              </a:rPr>
              <a:t>Leader says:</a:t>
            </a:r>
            <a:r>
              <a:rPr lang="en-GB" sz="3600" dirty="0">
                <a:solidFill>
                  <a:srgbClr val="FF0000"/>
                </a:solidFill>
              </a:rPr>
              <a:t>  </a:t>
            </a:r>
            <a:r>
              <a:rPr lang="en-GB" sz="3600" dirty="0">
                <a:solidFill>
                  <a:srgbClr val="C00000"/>
                </a:solidFill>
              </a:rPr>
              <a:t>We will now sing our first </a:t>
            </a:r>
            <a:r>
              <a:rPr lang="en-GB" sz="3600" dirty="0" smtClean="0">
                <a:solidFill>
                  <a:srgbClr val="C00000"/>
                </a:solidFill>
              </a:rPr>
              <a:t>hymn</a:t>
            </a:r>
          </a:p>
          <a:p>
            <a:pPr marL="0" indent="0">
              <a:buNone/>
            </a:pPr>
            <a:endParaRPr lang="en-GB" sz="3600" dirty="0">
              <a:solidFill>
                <a:srgbClr val="C00000"/>
              </a:solidFill>
            </a:endParaRPr>
          </a:p>
          <a:p>
            <a:pPr marL="0" indent="0">
              <a:buNone/>
            </a:pPr>
            <a:r>
              <a:rPr lang="en-GB" sz="3600" i="1" dirty="0">
                <a:solidFill>
                  <a:srgbClr val="FF0000"/>
                </a:solidFill>
              </a:rPr>
              <a:t>(Sit at the end of the hymn)</a:t>
            </a:r>
            <a:endParaRPr lang="en-GB" sz="3600" dirty="0">
              <a:solidFill>
                <a:srgbClr val="FF0000"/>
              </a:solidFill>
            </a:endParaRPr>
          </a:p>
          <a:p>
            <a:endParaRPr lang="en-GB" dirty="0"/>
          </a:p>
        </p:txBody>
      </p:sp>
    </p:spTree>
    <p:extLst>
      <p:ext uri="{BB962C8B-B14F-4D97-AF65-F5344CB8AC3E}">
        <p14:creationId xmlns:p14="http://schemas.microsoft.com/office/powerpoint/2010/main" val="207814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i="1" dirty="0" smtClean="0">
                <a:solidFill>
                  <a:srgbClr val="FF0000"/>
                </a:solidFill>
              </a:rPr>
              <a:t>Leader says:</a:t>
            </a:r>
            <a:r>
              <a:rPr lang="en-GB" sz="4000" dirty="0" smtClean="0">
                <a:solidFill>
                  <a:srgbClr val="FF0000"/>
                </a:solidFill>
              </a:rPr>
              <a:t> </a:t>
            </a:r>
            <a:r>
              <a:rPr lang="en-GB" sz="4000" dirty="0" smtClean="0">
                <a:solidFill>
                  <a:srgbClr val="C00000"/>
                </a:solidFill>
              </a:rPr>
              <a:t> Let us thank God for all the good things in our lives.</a:t>
            </a:r>
            <a:r>
              <a:rPr lang="en-GB" dirty="0" smtClean="0"/>
              <a:t/>
            </a:r>
            <a:br>
              <a:rPr lang="en-GB" dirty="0" smtClean="0"/>
            </a:br>
            <a:endParaRPr lang="en-GB" dirty="0"/>
          </a:p>
        </p:txBody>
      </p:sp>
      <p:sp>
        <p:nvSpPr>
          <p:cNvPr id="3" name="Content Placeholder 2"/>
          <p:cNvSpPr>
            <a:spLocks noGrp="1"/>
          </p:cNvSpPr>
          <p:nvPr>
            <p:ph idx="1"/>
          </p:nvPr>
        </p:nvSpPr>
        <p:spPr>
          <a:xfrm>
            <a:off x="838200" y="1234440"/>
            <a:ext cx="10515600" cy="4942523"/>
          </a:xfrm>
        </p:spPr>
        <p:txBody>
          <a:bodyPr>
            <a:normAutofit fontScale="92500" lnSpcReduction="10000"/>
          </a:bodyPr>
          <a:lstStyle/>
          <a:p>
            <a:pPr marL="0" indent="0" algn="ctr">
              <a:buNone/>
            </a:pPr>
            <a:endParaRPr lang="en-GB" sz="4400" b="1" dirty="0" smtClean="0"/>
          </a:p>
          <a:p>
            <a:pPr marL="0" indent="0" algn="ctr">
              <a:buNone/>
            </a:pPr>
            <a:r>
              <a:rPr lang="en-GB" sz="4400" b="1" dirty="0" smtClean="0"/>
              <a:t>Dear </a:t>
            </a:r>
            <a:r>
              <a:rPr lang="en-GB" sz="4400" b="1" dirty="0"/>
              <a:t>God,</a:t>
            </a:r>
            <a:endParaRPr lang="en-GB" sz="4400" dirty="0"/>
          </a:p>
          <a:p>
            <a:pPr marL="0" indent="0" algn="ctr">
              <a:buNone/>
            </a:pPr>
            <a:r>
              <a:rPr lang="en-GB" sz="4400" b="1" dirty="0"/>
              <a:t>Thank you for this amazing world.  Remind us to try and look after it.  Thank you for our families and friends even though we don’t always show them the respect they deserve.  Thank you for helping us to focus and to not be led astray, for making sure we aim as high as we can and reach our goals.  Amen</a:t>
            </a:r>
            <a:endParaRPr lang="en-GB" sz="4400" dirty="0"/>
          </a:p>
          <a:p>
            <a:endParaRPr lang="en-GB" dirty="0"/>
          </a:p>
        </p:txBody>
      </p:sp>
      <p:pic>
        <p:nvPicPr>
          <p:cNvPr id="5" name="Picture 4"/>
          <p:cNvPicPr>
            <a:picLocks noChangeAspect="1"/>
          </p:cNvPicPr>
          <p:nvPr/>
        </p:nvPicPr>
        <p:blipFill>
          <a:blip r:embed="rId2"/>
          <a:stretch>
            <a:fillRect/>
          </a:stretch>
        </p:blipFill>
        <p:spPr>
          <a:xfrm>
            <a:off x="8595360" y="1027906"/>
            <a:ext cx="2458402" cy="1200990"/>
          </a:xfrm>
          <a:prstGeom prst="rect">
            <a:avLst/>
          </a:prstGeom>
        </p:spPr>
      </p:pic>
    </p:spTree>
    <p:extLst>
      <p:ext uri="{BB962C8B-B14F-4D97-AF65-F5344CB8AC3E}">
        <p14:creationId xmlns:p14="http://schemas.microsoft.com/office/powerpoint/2010/main" val="4260282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i="1" dirty="0" smtClean="0">
              <a:solidFill>
                <a:srgbClr val="FF0000"/>
              </a:solidFill>
            </a:endParaRPr>
          </a:p>
          <a:p>
            <a:pPr marL="0" indent="0">
              <a:buNone/>
            </a:pPr>
            <a:endParaRPr lang="en-GB" i="1" dirty="0">
              <a:solidFill>
                <a:srgbClr val="FF0000"/>
              </a:solidFill>
            </a:endParaRPr>
          </a:p>
          <a:p>
            <a:pPr marL="0" indent="0">
              <a:buNone/>
            </a:pPr>
            <a:endParaRPr lang="en-GB" i="1" dirty="0" smtClean="0">
              <a:solidFill>
                <a:srgbClr val="FF0000"/>
              </a:solidFill>
            </a:endParaRPr>
          </a:p>
          <a:p>
            <a:pPr marL="0" indent="0">
              <a:buNone/>
            </a:pPr>
            <a:r>
              <a:rPr lang="en-GB" i="1" dirty="0" smtClean="0">
                <a:solidFill>
                  <a:srgbClr val="FF0000"/>
                </a:solidFill>
              </a:rPr>
              <a:t>Leader </a:t>
            </a:r>
            <a:r>
              <a:rPr lang="en-GB" i="1" dirty="0">
                <a:solidFill>
                  <a:srgbClr val="FF0000"/>
                </a:solidFill>
              </a:rPr>
              <a:t>says</a:t>
            </a:r>
            <a:r>
              <a:rPr lang="en-GB" dirty="0">
                <a:solidFill>
                  <a:srgbClr val="FF0000"/>
                </a:solidFill>
              </a:rPr>
              <a:t>: </a:t>
            </a:r>
            <a:endParaRPr lang="en-GB" dirty="0" smtClean="0">
              <a:solidFill>
                <a:srgbClr val="FF0000"/>
              </a:solidFill>
            </a:endParaRPr>
          </a:p>
          <a:p>
            <a:pPr marL="0" indent="0">
              <a:buNone/>
            </a:pPr>
            <a:r>
              <a:rPr lang="en-GB" sz="3600" dirty="0" smtClean="0">
                <a:solidFill>
                  <a:srgbClr val="C00000"/>
                </a:solidFill>
              </a:rPr>
              <a:t>Now </a:t>
            </a:r>
            <a:r>
              <a:rPr lang="en-GB" sz="3600" dirty="0">
                <a:solidFill>
                  <a:srgbClr val="C00000"/>
                </a:solidFill>
              </a:rPr>
              <a:t>let us take this moment to remember those things we have done wrong, to ask God to forgive us and help us to do better</a:t>
            </a:r>
          </a:p>
        </p:txBody>
      </p:sp>
      <p:pic>
        <p:nvPicPr>
          <p:cNvPr id="4" name="Picture 3"/>
          <p:cNvPicPr>
            <a:picLocks noChangeAspect="1"/>
          </p:cNvPicPr>
          <p:nvPr/>
        </p:nvPicPr>
        <p:blipFill>
          <a:blip r:embed="rId2"/>
          <a:stretch>
            <a:fillRect/>
          </a:stretch>
        </p:blipFill>
        <p:spPr>
          <a:xfrm>
            <a:off x="8305800" y="365125"/>
            <a:ext cx="3310890" cy="3310890"/>
          </a:xfrm>
          <a:prstGeom prst="rect">
            <a:avLst/>
          </a:prstGeom>
        </p:spPr>
      </p:pic>
    </p:spTree>
    <p:extLst>
      <p:ext uri="{BB962C8B-B14F-4D97-AF65-F5344CB8AC3E}">
        <p14:creationId xmlns:p14="http://schemas.microsoft.com/office/powerpoint/2010/main" val="1506228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endParaRPr lang="en-GB" dirty="0"/>
          </a:p>
        </p:txBody>
      </p:sp>
      <p:sp>
        <p:nvSpPr>
          <p:cNvPr id="3" name="Content Placeholder 2"/>
          <p:cNvSpPr>
            <a:spLocks noGrp="1"/>
          </p:cNvSpPr>
          <p:nvPr>
            <p:ph idx="1"/>
          </p:nvPr>
        </p:nvSpPr>
        <p:spPr>
          <a:xfrm>
            <a:off x="655320" y="167640"/>
            <a:ext cx="10698480" cy="6009323"/>
          </a:xfrm>
        </p:spPr>
        <p:txBody>
          <a:bodyPr>
            <a:normAutofit fontScale="32500" lnSpcReduction="20000"/>
          </a:bodyPr>
          <a:lstStyle/>
          <a:p>
            <a:pPr marL="0" indent="0" algn="ctr">
              <a:lnSpc>
                <a:spcPct val="120000"/>
              </a:lnSpc>
              <a:buNone/>
            </a:pPr>
            <a:r>
              <a:rPr lang="en-GB" sz="12300" b="1" dirty="0" smtClean="0"/>
              <a:t>Dear </a:t>
            </a:r>
            <a:r>
              <a:rPr lang="en-GB" sz="12300" b="1" dirty="0"/>
              <a:t>God,</a:t>
            </a:r>
            <a:endParaRPr lang="en-GB" sz="12300" dirty="0"/>
          </a:p>
          <a:p>
            <a:pPr marL="0" indent="0" algn="ctr">
              <a:lnSpc>
                <a:spcPct val="120000"/>
              </a:lnSpc>
              <a:buNone/>
            </a:pPr>
            <a:r>
              <a:rPr lang="en-GB" sz="12300" b="1" dirty="0"/>
              <a:t>I am sorry for not always thinking before I act;</a:t>
            </a:r>
            <a:endParaRPr lang="en-GB" sz="12300" dirty="0"/>
          </a:p>
          <a:p>
            <a:pPr marL="0" indent="0" algn="ctr">
              <a:lnSpc>
                <a:spcPct val="120000"/>
              </a:lnSpc>
              <a:buNone/>
            </a:pPr>
            <a:r>
              <a:rPr lang="en-GB" sz="12300" b="1" dirty="0"/>
              <a:t>for getting annoyed and lashing out at people; </a:t>
            </a:r>
            <a:endParaRPr lang="en-GB" sz="12300" dirty="0"/>
          </a:p>
          <a:p>
            <a:pPr marL="0" indent="0" algn="ctr">
              <a:lnSpc>
                <a:spcPct val="120000"/>
              </a:lnSpc>
              <a:buNone/>
            </a:pPr>
            <a:r>
              <a:rPr lang="en-GB" sz="12300" b="1" dirty="0"/>
              <a:t>for not always respecting others as I should;</a:t>
            </a:r>
            <a:endParaRPr lang="en-GB" sz="12300" dirty="0"/>
          </a:p>
          <a:p>
            <a:pPr marL="0" indent="0" algn="ctr">
              <a:lnSpc>
                <a:spcPct val="120000"/>
              </a:lnSpc>
              <a:buNone/>
            </a:pPr>
            <a:r>
              <a:rPr lang="en-GB" sz="12300" b="1" dirty="0"/>
              <a:t>for sometimes annoying and upsetting others. </a:t>
            </a:r>
            <a:endParaRPr lang="en-GB" sz="12300" dirty="0"/>
          </a:p>
          <a:p>
            <a:pPr marL="0" indent="0" algn="ctr">
              <a:lnSpc>
                <a:spcPct val="120000"/>
              </a:lnSpc>
              <a:buNone/>
            </a:pPr>
            <a:r>
              <a:rPr lang="en-GB" sz="12300" b="1" dirty="0"/>
              <a:t>Please forgive me my sins and help me to be compassionate to others.</a:t>
            </a:r>
            <a:endParaRPr lang="en-GB" sz="12300" dirty="0"/>
          </a:p>
          <a:p>
            <a:pPr marL="0" indent="0" algn="ctr">
              <a:lnSpc>
                <a:spcPct val="120000"/>
              </a:lnSpc>
              <a:buNone/>
            </a:pPr>
            <a:r>
              <a:rPr lang="en-GB" sz="12300" b="1" dirty="0"/>
              <a:t>Amen</a:t>
            </a:r>
            <a:endParaRPr lang="en-GB" sz="12300" dirty="0"/>
          </a:p>
          <a:p>
            <a:endParaRPr lang="en-GB" dirty="0"/>
          </a:p>
        </p:txBody>
      </p:sp>
      <p:pic>
        <p:nvPicPr>
          <p:cNvPr id="4" name="Picture 3"/>
          <p:cNvPicPr>
            <a:picLocks noChangeAspect="1"/>
          </p:cNvPicPr>
          <p:nvPr/>
        </p:nvPicPr>
        <p:blipFill>
          <a:blip r:embed="rId2"/>
          <a:stretch>
            <a:fillRect/>
          </a:stretch>
        </p:blipFill>
        <p:spPr>
          <a:xfrm>
            <a:off x="838200" y="4611052"/>
            <a:ext cx="1190625" cy="1933575"/>
          </a:xfrm>
          <a:prstGeom prst="rect">
            <a:avLst/>
          </a:prstGeom>
        </p:spPr>
      </p:pic>
      <p:pic>
        <p:nvPicPr>
          <p:cNvPr id="5" name="Picture 4"/>
          <p:cNvPicPr>
            <a:picLocks noChangeAspect="1"/>
          </p:cNvPicPr>
          <p:nvPr/>
        </p:nvPicPr>
        <p:blipFill>
          <a:blip r:embed="rId3"/>
          <a:stretch>
            <a:fillRect/>
          </a:stretch>
        </p:blipFill>
        <p:spPr>
          <a:xfrm>
            <a:off x="9137332" y="4611052"/>
            <a:ext cx="2085975" cy="1733550"/>
          </a:xfrm>
          <a:prstGeom prst="rect">
            <a:avLst/>
          </a:prstGeom>
        </p:spPr>
      </p:pic>
    </p:spTree>
    <p:extLst>
      <p:ext uri="{BB962C8B-B14F-4D97-AF65-F5344CB8AC3E}">
        <p14:creationId xmlns:p14="http://schemas.microsoft.com/office/powerpoint/2010/main" val="3337941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smtClean="0"/>
              <a:t>Open the Book and Awards</a:t>
            </a:r>
            <a:endParaRPr lang="en-GB" dirty="0"/>
          </a:p>
        </p:txBody>
      </p:sp>
      <p:pic>
        <p:nvPicPr>
          <p:cNvPr id="4" name="Content Placeholder 3"/>
          <p:cNvPicPr>
            <a:picLocks noGrp="1" noChangeAspect="1"/>
          </p:cNvPicPr>
          <p:nvPr>
            <p:ph sz="half" idx="1"/>
          </p:nvPr>
        </p:nvPicPr>
        <p:blipFill>
          <a:blip r:embed="rId2"/>
          <a:stretch>
            <a:fillRect/>
          </a:stretch>
        </p:blipFill>
        <p:spPr>
          <a:xfrm rot="20645292">
            <a:off x="81370" y="2613170"/>
            <a:ext cx="5533847" cy="3055145"/>
          </a:xfrm>
          <a:prstGeom prst="rect">
            <a:avLst/>
          </a:prstGeom>
        </p:spPr>
      </p:pic>
      <p:pic>
        <p:nvPicPr>
          <p:cNvPr id="7" name="Content Placeholder 6"/>
          <p:cNvPicPr>
            <a:picLocks noGrp="1" noChangeAspect="1"/>
          </p:cNvPicPr>
          <p:nvPr>
            <p:ph sz="half" idx="2"/>
          </p:nvPr>
        </p:nvPicPr>
        <p:blipFill>
          <a:blip r:embed="rId3"/>
          <a:stretch>
            <a:fillRect/>
          </a:stretch>
        </p:blipFill>
        <p:spPr>
          <a:xfrm rot="1424128">
            <a:off x="6172200" y="2255414"/>
            <a:ext cx="5181600" cy="3491760"/>
          </a:xfrm>
          <a:prstGeom prst="rect">
            <a:avLst/>
          </a:prstGeom>
        </p:spPr>
      </p:pic>
    </p:spTree>
    <p:extLst>
      <p:ext uri="{BB962C8B-B14F-4D97-AF65-F5344CB8AC3E}">
        <p14:creationId xmlns:p14="http://schemas.microsoft.com/office/powerpoint/2010/main" val="4173646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GB" i="1" dirty="0">
                <a:solidFill>
                  <a:srgbClr val="FF0000"/>
                </a:solidFill>
              </a:rPr>
              <a:t>Leader says:  </a:t>
            </a:r>
            <a:r>
              <a:rPr lang="en-GB" i="1" dirty="0">
                <a:solidFill>
                  <a:srgbClr val="C00000"/>
                </a:solidFill>
              </a:rPr>
              <a:t>Please stand as we say our school creed together</a:t>
            </a:r>
            <a:r>
              <a:rPr lang="en-GB" i="1" dirty="0"/>
              <a:t>.</a:t>
            </a:r>
            <a:r>
              <a:rPr lang="en-GB" dirty="0"/>
              <a:t/>
            </a:r>
            <a:br>
              <a:rPr lang="en-GB" dirty="0"/>
            </a:br>
            <a:endParaRPr lang="en-GB" dirty="0"/>
          </a:p>
        </p:txBody>
      </p:sp>
      <p:pic>
        <p:nvPicPr>
          <p:cNvPr id="7" name="Picture 6"/>
          <p:cNvPicPr>
            <a:picLocks noChangeAspect="1"/>
          </p:cNvPicPr>
          <p:nvPr/>
        </p:nvPicPr>
        <p:blipFill rotWithShape="1">
          <a:blip r:embed="rId2"/>
          <a:srcRect t="4076" r="2204"/>
          <a:stretch/>
        </p:blipFill>
        <p:spPr>
          <a:xfrm>
            <a:off x="3322320" y="2895599"/>
            <a:ext cx="5410200" cy="3136557"/>
          </a:xfrm>
          <a:prstGeom prst="rect">
            <a:avLst/>
          </a:prstGeom>
        </p:spPr>
      </p:pic>
      <p:sp>
        <p:nvSpPr>
          <p:cNvPr id="6" name="Subtitle 5"/>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985543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0"/>
            <a:ext cx="11887200" cy="5888279"/>
          </a:xfrm>
          <a:prstGeom prst="rect">
            <a:avLst/>
          </a:prstGeom>
        </p:spPr>
        <p:txBody>
          <a:bodyPr wrap="square">
            <a:spAutoFit/>
          </a:bodyPr>
          <a:lstStyle/>
          <a:p>
            <a:pPr>
              <a:lnSpc>
                <a:spcPct val="107000"/>
              </a:lnSpc>
              <a:spcAft>
                <a:spcPts val="800"/>
              </a:spcAft>
            </a:pPr>
            <a:r>
              <a:rPr lang="en-GB" sz="4400" b="1" dirty="0" smtClean="0">
                <a:effectLst/>
                <a:latin typeface="Calibri" panose="020F0502020204030204" pitchFamily="34" charset="0"/>
                <a:ea typeface="Calibri" panose="020F0502020204030204" pitchFamily="34" charset="0"/>
                <a:cs typeface="Times New Roman" panose="02020603050405020304" pitchFamily="18" charset="0"/>
              </a:rPr>
              <a:t>We believe that school should be a place where we can learn and achieve together; where the school values of compassion, respect, trust, truth, perseverance and forgiveness are upheld; where we are loved and where we show love to others and if things go wrong, we can be forgiven; a place where we learn about the Christian faith and how we can live Christian lives.</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rot="1500260">
            <a:off x="9981480" y="4854310"/>
            <a:ext cx="1860671" cy="2067935"/>
          </a:xfrm>
          <a:prstGeom prst="rect">
            <a:avLst/>
          </a:prstGeom>
        </p:spPr>
      </p:pic>
    </p:spTree>
    <p:extLst>
      <p:ext uri="{BB962C8B-B14F-4D97-AF65-F5344CB8AC3E}">
        <p14:creationId xmlns:p14="http://schemas.microsoft.com/office/powerpoint/2010/main" val="1500361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539</Words>
  <Application>Microsoft Office PowerPoint</Application>
  <PresentationFormat>Widescreen</PresentationFormat>
  <Paragraphs>47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   A pupil is chosen to light the candle and they say:  </vt:lpstr>
      <vt:lpstr>PowerPoint Presentation</vt:lpstr>
      <vt:lpstr>Leader says:  Let us thank God for all the good things in our lives. </vt:lpstr>
      <vt:lpstr>PowerPoint Presentation</vt:lpstr>
      <vt:lpstr> </vt:lpstr>
      <vt:lpstr>Open the Book and Awards</vt:lpstr>
      <vt:lpstr>Leader says:  Please stand as we say our school creed together. </vt:lpstr>
      <vt:lpstr>PowerPoint Presentation</vt:lpstr>
      <vt:lpstr>Leader says: We will now sing our second hymn.  </vt:lpstr>
      <vt:lpstr>Leader says:  Let us say together the prayer that Jesus taught us: </vt:lpstr>
      <vt:lpstr>Leader says: We now say our School Prayer together: </vt:lpstr>
      <vt:lpstr>PowerPoint Presentation</vt:lpstr>
      <vt:lpstr>PowerPoint Presentation</vt:lpstr>
    </vt:vector>
  </TitlesOfParts>
  <Company>Ladock Primary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marys</dc:creator>
  <cp:lastModifiedBy>marys</cp:lastModifiedBy>
  <cp:revision>6</cp:revision>
  <dcterms:created xsi:type="dcterms:W3CDTF">2019-10-06T15:58:47Z</dcterms:created>
  <dcterms:modified xsi:type="dcterms:W3CDTF">2019-10-06T16:36:27Z</dcterms:modified>
</cp:coreProperties>
</file>